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61" r:id="rId4"/>
    <p:sldId id="281" r:id="rId5"/>
    <p:sldId id="296" r:id="rId6"/>
    <p:sldId id="291" r:id="rId7"/>
    <p:sldId id="297" r:id="rId8"/>
    <p:sldId id="298" r:id="rId9"/>
    <p:sldId id="288" r:id="rId10"/>
    <p:sldId id="301" r:id="rId11"/>
    <p:sldId id="282" r:id="rId12"/>
    <p:sldId id="307" r:id="rId13"/>
    <p:sldId id="315" r:id="rId14"/>
    <p:sldId id="316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4273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9451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5433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3354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0266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5073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15581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64002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5475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0528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1331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23193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2251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67376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24195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1691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A27BA-7210-407A-BFCE-7909A870394E}" type="datetimeFigureOut">
              <a:rPr lang="ro-RO" smtClean="0"/>
              <a:t>27.09.2022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9CF8CCD-9AAC-4085-B069-ED4540DDC98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4343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POVESTEA UNOR LUNI DIN VIAȚA UNOR OAMENI!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o-RO" sz="2400" dirty="0">
                <a:solidFill>
                  <a:srgbClr val="0070C0"/>
                </a:solidFill>
                <a:latin typeface="Bodoni MT Black" panose="02070A03080606020203" pitchFamily="18" charset="0"/>
              </a:rPr>
              <a:t>( IERI... )</a:t>
            </a:r>
          </a:p>
          <a:p>
            <a:endParaRPr lang="ro-RO" dirty="0">
              <a:solidFill>
                <a:srgbClr val="0070C0"/>
              </a:solidFill>
              <a:latin typeface="Bodoni MT Black" panose="02070A03080606020203" pitchFamily="18" charset="0"/>
            </a:endParaRPr>
          </a:p>
          <a:p>
            <a:endParaRPr lang="ro-RO" dirty="0">
              <a:solidFill>
                <a:srgbClr val="0070C0"/>
              </a:solidFill>
              <a:latin typeface="Bodoni MT Black" panose="02070A03080606020203" pitchFamily="18" charset="0"/>
            </a:endParaRPr>
          </a:p>
          <a:p>
            <a:pPr marL="0" indent="0">
              <a:buNone/>
            </a:pPr>
            <a:r>
              <a:rPr lang="ro-RO" dirty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</a:t>
            </a:r>
            <a:r>
              <a:rPr lang="ro-RO" sz="3900" dirty="0">
                <a:solidFill>
                  <a:srgbClr val="0070C0"/>
                </a:solidFill>
                <a:latin typeface="Bodoni MT Black" panose="02070A03080606020203" pitchFamily="18" charset="0"/>
              </a:rPr>
              <a:t>AZI...</a:t>
            </a:r>
          </a:p>
          <a:p>
            <a:endParaRPr lang="ro-RO" dirty="0">
              <a:solidFill>
                <a:srgbClr val="0070C0"/>
              </a:solidFill>
              <a:latin typeface="Bodoni MT Black" panose="02070A03080606020203" pitchFamily="18" charset="0"/>
            </a:endParaRPr>
          </a:p>
          <a:p>
            <a:pPr marL="0" indent="0">
              <a:buNone/>
            </a:pPr>
            <a:r>
              <a:rPr lang="ro-RO" dirty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    </a:t>
            </a:r>
          </a:p>
          <a:p>
            <a:pPr marL="0" indent="0">
              <a:buNone/>
            </a:pPr>
            <a:r>
              <a:rPr lang="ro-RO" dirty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                  </a:t>
            </a:r>
          </a:p>
          <a:p>
            <a:pPr marL="0" indent="0">
              <a:buNone/>
            </a:pPr>
            <a:r>
              <a:rPr lang="ro-RO" dirty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            </a:t>
            </a:r>
            <a:r>
              <a:rPr lang="ro-RO" sz="4400" dirty="0">
                <a:solidFill>
                  <a:srgbClr val="0070C0"/>
                </a:solidFill>
                <a:latin typeface="Bodoni MT Black" panose="02070A03080606020203" pitchFamily="18" charset="0"/>
              </a:rPr>
              <a:t>( MÂINE...) </a:t>
            </a:r>
          </a:p>
          <a:p>
            <a:pPr marL="0" indent="0" algn="ctr">
              <a:buNone/>
            </a:pPr>
            <a:r>
              <a:rPr lang="ro-RO" sz="3500" b="1" dirty="0">
                <a:solidFill>
                  <a:srgbClr val="C00000"/>
                </a:solidFill>
                <a:latin typeface="Bodoni MT Black" panose="02070A03080606020203" pitchFamily="18" charset="0"/>
              </a:rPr>
              <a:t>VIITORUL A ÎNCEPUT DEJA! </a:t>
            </a:r>
          </a:p>
        </p:txBody>
      </p:sp>
    </p:spTree>
    <p:extLst>
      <p:ext uri="{BB962C8B-B14F-4D97-AF65-F5344CB8AC3E}">
        <p14:creationId xmlns:p14="http://schemas.microsoft.com/office/powerpoint/2010/main" val="166688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POVEȘTI...!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1</a:t>
            </a: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INSTALATIA ELECTRICA</a:t>
            </a:r>
          </a:p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89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CORP ȘCOALĂ - PARTER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4FF466-5AC7-41C2-B130-D3A2D2B43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764" y="2085511"/>
            <a:ext cx="2833687" cy="37782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634E67-FD81-488F-9E75-D2ED5452B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53" y="1345325"/>
            <a:ext cx="3807000" cy="507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236C51-14E8-4E3A-AF51-D92DAA1D8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478" y="1238636"/>
            <a:ext cx="4104000" cy="54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ALTE POVEȘTI...!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2</a:t>
            </a: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SISTEMUL DE SUPRAVEGHERE AUDIO-VIDEO</a:t>
            </a:r>
          </a:p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51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A32B-6AA8-4AD5-99C5-FAEC7980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624110"/>
            <a:ext cx="10417996" cy="1280890"/>
          </a:xfrm>
        </p:spPr>
        <p:txBody>
          <a:bodyPr/>
          <a:lstStyle/>
          <a:p>
            <a:r>
              <a:rPr lang="ro-RO" b="1" dirty="0">
                <a:solidFill>
                  <a:srgbClr val="0070C0"/>
                </a:solidFill>
                <a:latin typeface="Arial Black" panose="020B0A04020102020204" pitchFamily="34" charset="0"/>
              </a:rPr>
              <a:t>SISTEMUL DE SUPRAVEGHERE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84A8CB-CEAD-44C3-8DF0-569615B89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" y="1345324"/>
            <a:ext cx="6164015" cy="2772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0785D6-89AE-425B-BB96-456271C05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17324"/>
            <a:ext cx="5843814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99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ALTE POVEȘTI...!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3</a:t>
            </a: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MAȘINILE NOI PENTRU ȘCOALA DE ȘOFERI</a:t>
            </a:r>
          </a:p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79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A32B-6AA8-4AD5-99C5-FAEC7980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624110"/>
            <a:ext cx="10417996" cy="1280890"/>
          </a:xfrm>
        </p:spPr>
        <p:txBody>
          <a:bodyPr/>
          <a:lstStyle/>
          <a:p>
            <a:pPr algn="ctr"/>
            <a:r>
              <a:rPr lang="ro-RO" b="1" dirty="0">
                <a:solidFill>
                  <a:srgbClr val="0070C0"/>
                </a:solidFill>
                <a:latin typeface="Arial Black" panose="020B0A04020102020204" pitchFamily="34" charset="0"/>
              </a:rPr>
              <a:t>MAȘINILE DACIA LOGAN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8648479-682C-4A17-AA78-6BF6FDA86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053" y="1744717"/>
            <a:ext cx="5037666" cy="377825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87AF0B-CD71-4D22-A0BD-1B6763BC6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74" y="2522483"/>
            <a:ext cx="2889000" cy="3852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0B3012-51D6-4A00-B7D4-B57D4EF93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19" y="1264555"/>
            <a:ext cx="2943000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67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A32B-6AA8-4AD5-99C5-FAEC7980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624110"/>
            <a:ext cx="10417996" cy="1280890"/>
          </a:xfrm>
        </p:spPr>
        <p:txBody>
          <a:bodyPr/>
          <a:lstStyle/>
          <a:p>
            <a:pPr algn="ctr"/>
            <a:r>
              <a:rPr lang="ro-RO" b="1" dirty="0">
                <a:solidFill>
                  <a:srgbClr val="0070C0"/>
                </a:solidFill>
                <a:latin typeface="Arial Black" panose="020B0A04020102020204" pitchFamily="34" charset="0"/>
              </a:rPr>
              <a:t>MAȘINILE DACIA LOGAN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5D0A6426-6AB0-49CD-917F-3326E8232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89" y="1629103"/>
            <a:ext cx="5058463" cy="2844000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62C1A1-64FD-4F18-A2CE-502AC33B2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66216" y="1630555"/>
            <a:ext cx="2928000" cy="2196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CBA6CF-26AA-4E21-91C8-004793F19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971" y="2223103"/>
            <a:ext cx="2530029" cy="450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A22458-1833-46A9-8B6D-F8FD4AD4A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81" y="3842897"/>
            <a:ext cx="4930415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40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ALTE POVEȘTI...!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4 </a:t>
            </a: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CANTINA</a:t>
            </a:r>
          </a:p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307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A32B-6AA8-4AD5-99C5-FAEC7980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624110"/>
            <a:ext cx="10417996" cy="1280890"/>
          </a:xfrm>
        </p:spPr>
        <p:txBody>
          <a:bodyPr/>
          <a:lstStyle/>
          <a:p>
            <a:pPr algn="ctr"/>
            <a:r>
              <a:rPr lang="ro-RO" b="1" dirty="0">
                <a:solidFill>
                  <a:srgbClr val="0070C0"/>
                </a:solidFill>
                <a:latin typeface="Arial Black" panose="020B0A04020102020204" pitchFamily="34" charset="0"/>
              </a:rPr>
              <a:t>CANTINA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F57DFA8-C808-46D9-AAFC-A40481B59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28" y="1355834"/>
            <a:ext cx="2833687" cy="377825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58D995-32D5-4C24-BF4B-A64180C2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74" y="89228"/>
            <a:ext cx="3402000" cy="4536000"/>
          </a:xfrm>
          <a:prstGeom prst="rect">
            <a:avLst/>
          </a:prstGeom>
        </p:spPr>
      </p:pic>
      <p:pic>
        <p:nvPicPr>
          <p:cNvPr id="12" name="WhatsApp Video 2022-09-20 at 14.04.27">
            <a:hlinkClick r:id="" action="ppaction://media"/>
            <a:extLst>
              <a:ext uri="{FF2B5EF4-FFF2-40B4-BE49-F238E27FC236}">
                <a16:creationId xmlns:a16="http://schemas.microsoft.com/office/drawing/2014/main" id="{990A5B66-ED50-4565-B8DC-DED3660BF4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96994" y="1994448"/>
            <a:ext cx="2235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8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ALTE POVEȘTI...!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5</a:t>
            </a: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CĂMINUL</a:t>
            </a:r>
          </a:p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237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A32B-6AA8-4AD5-99C5-FAEC7980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624110"/>
            <a:ext cx="10417996" cy="1280890"/>
          </a:xfrm>
        </p:spPr>
        <p:txBody>
          <a:bodyPr/>
          <a:lstStyle/>
          <a:p>
            <a:pPr algn="ctr"/>
            <a:r>
              <a:rPr lang="ro-RO" b="1" dirty="0">
                <a:solidFill>
                  <a:srgbClr val="0070C0"/>
                </a:solidFill>
                <a:latin typeface="Arial Black" panose="020B0A04020102020204" pitchFamily="34" charset="0"/>
              </a:rPr>
              <a:t>DULAPURI REPARATE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531906-5D63-457D-9830-9C4205B1A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03" y="1264555"/>
            <a:ext cx="2125265" cy="377825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9789D3-DB1F-43CC-8181-01F9E4BA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539" y="1492359"/>
            <a:ext cx="2936250" cy="52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FF901C-65A3-482E-97FA-DC3210ED1E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51" y="1295976"/>
            <a:ext cx="2936250" cy="522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BD28F5-7CFE-4F42-B6E8-E060F3986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532" y="2076679"/>
            <a:ext cx="2511000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58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GARDUL NOSTRU!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5B1-FDAF-4B01-9BE7-877A05F45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791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6 </a:t>
            </a:r>
          </a:p>
          <a:p>
            <a:pPr marL="0" indent="0" algn="ctr">
              <a:buNone/>
            </a:pPr>
            <a:r>
              <a:rPr lang="ro-RO" sz="9600" b="1" dirty="0">
                <a:solidFill>
                  <a:srgbClr val="C00000"/>
                </a:solidFill>
                <a:latin typeface="Arial Black" panose="020B0A04020102020204" pitchFamily="34" charset="0"/>
              </a:rPr>
              <a:t>GARDUL VOPSIT</a:t>
            </a:r>
          </a:p>
          <a:p>
            <a:pPr marL="0" indent="0" algn="ctr">
              <a:buNone/>
            </a:pPr>
            <a:endParaRPr lang="ro-RO" sz="6000" b="1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944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A32B-6AA8-4AD5-99C5-FAEC7980D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624110"/>
            <a:ext cx="10417996" cy="1280890"/>
          </a:xfrm>
        </p:spPr>
        <p:txBody>
          <a:bodyPr/>
          <a:lstStyle/>
          <a:p>
            <a:pPr algn="ctr"/>
            <a:r>
              <a:rPr lang="ro-RO" b="1" dirty="0">
                <a:solidFill>
                  <a:srgbClr val="0070C0"/>
                </a:solidFill>
                <a:latin typeface="Arial Black" panose="020B0A04020102020204" pitchFamily="34" charset="0"/>
              </a:rPr>
              <a:t>GARDUL...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F3592D3-E38C-4DBD-9FE8-07019F884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78" y="1264555"/>
            <a:ext cx="5375999" cy="302400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064BF7-22BE-40A7-955E-6C39E0503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749" y="333000"/>
            <a:ext cx="3483000" cy="619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ABD287-8AD2-410A-AA95-7CD536387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04" y="1701000"/>
            <a:ext cx="2713500" cy="482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F09739-E6E1-4C36-945D-CD950B279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41" y="4477445"/>
            <a:ext cx="3968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89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CDE-2F35-45CF-8155-4F796AEF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0070C0"/>
                </a:solidFill>
                <a:latin typeface="Arial Black" panose="020B0A04020102020204" pitchFamily="34" charset="0"/>
              </a:rPr>
              <a:t>CINE ȘTIE CE POVEȘTI NE VOR MAI TRECE PRIN CAP...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0BE373-206F-47D2-87E2-5AE8962F1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575" y="2133600"/>
            <a:ext cx="9984037" cy="3777622"/>
          </a:xfrm>
        </p:spPr>
        <p:txBody>
          <a:bodyPr>
            <a:normAutofit/>
          </a:bodyPr>
          <a:lstStyle/>
          <a:p>
            <a:pPr algn="ctr"/>
            <a:r>
              <a:rPr lang="ro-RO" sz="3600" dirty="0">
                <a:solidFill>
                  <a:srgbClr val="FF0000"/>
                </a:solidFill>
                <a:latin typeface="Arial Black" panose="020B0A04020102020204" pitchFamily="34" charset="0"/>
              </a:rPr>
              <a:t>... </a:t>
            </a:r>
            <a:r>
              <a:rPr lang="ro-RO" sz="4000" dirty="0">
                <a:solidFill>
                  <a:srgbClr val="FF0000"/>
                </a:solidFill>
                <a:latin typeface="Arial Black" panose="020B0A04020102020204" pitchFamily="34" charset="0"/>
              </a:rPr>
              <a:t>DAR, INDIFERENT DE POVESTE, SĂ NU UITAȚI CĂ FACEȚI PARTE DIN UNIVERSUL DE LA STURDZA – UNIC PRIN SAVOAREA LUI....</a:t>
            </a:r>
          </a:p>
        </p:txBody>
      </p:sp>
    </p:spTree>
    <p:extLst>
      <p:ext uri="{BB962C8B-B14F-4D97-AF65-F5344CB8AC3E}">
        <p14:creationId xmlns:p14="http://schemas.microsoft.com/office/powerpoint/2010/main" val="219829988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1041</TotalTime>
  <Words>118</Words>
  <Application>Microsoft Office PowerPoint</Application>
  <PresentationFormat>Widescreen</PresentationFormat>
  <Paragraphs>43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Bodoni MT Black</vt:lpstr>
      <vt:lpstr>Century Gothic</vt:lpstr>
      <vt:lpstr>Wingdings 3</vt:lpstr>
      <vt:lpstr>Wisp</vt:lpstr>
      <vt:lpstr>POVESTEA UNOR LUNI DIN VIAȚA UNOR OAMENI!</vt:lpstr>
      <vt:lpstr>POVEȘTI...!</vt:lpstr>
      <vt:lpstr>CORP ȘCOALĂ - PARTER</vt:lpstr>
      <vt:lpstr>ALTE POVEȘTI...!</vt:lpstr>
      <vt:lpstr>SISTEMUL DE SUPRAVEGHERE </vt:lpstr>
      <vt:lpstr>ALTE POVEȘTI...!</vt:lpstr>
      <vt:lpstr>MAȘINILE DACIA LOGAN</vt:lpstr>
      <vt:lpstr>MAȘINILE DACIA LOGAN</vt:lpstr>
      <vt:lpstr>ALTE POVEȘTI...!</vt:lpstr>
      <vt:lpstr>CANTINA</vt:lpstr>
      <vt:lpstr>ALTE POVEȘTI...!</vt:lpstr>
      <vt:lpstr>DULAPURI REPARATE </vt:lpstr>
      <vt:lpstr>GARDUL NOSTRU!</vt:lpstr>
      <vt:lpstr>GARDUL...</vt:lpstr>
      <vt:lpstr>CINE ȘTIE CE POVEȘTI NE VOR MAI TRECE PRIN CAP...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POVESTEA UNUI LOC – MODINAȘ, așa ca în povești!!!</dc:title>
  <dc:creator>Cristina Bida</dc:creator>
  <cp:lastModifiedBy>Cristina Bida</cp:lastModifiedBy>
  <cp:revision>36</cp:revision>
  <dcterms:created xsi:type="dcterms:W3CDTF">2021-08-24T19:51:00Z</dcterms:created>
  <dcterms:modified xsi:type="dcterms:W3CDTF">2022-09-27T19:07:11Z</dcterms:modified>
</cp:coreProperties>
</file>